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1" r:id="rId5"/>
    <p:sldId id="262" r:id="rId6"/>
    <p:sldId id="258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1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4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5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0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4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9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9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EB0D8-4677-483D-A8C8-F47E939ED0FE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B8A46-A38A-44BF-A227-39A5D9522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8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Missionary Nurses Training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Stockton, CA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May 4, 2013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278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Missionaries Our Most Important Client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1240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What We Want to Do: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MOQ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Depression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Anxiety/Stress</a:t>
            </a:r>
          </a:p>
          <a:p>
            <a:pPr lvl="1"/>
            <a:r>
              <a:rPr lang="en-US" dirty="0" smtClean="0"/>
              <a:t>Questions and Maybe some Answers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9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MOQ 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en-US" dirty="0" smtClean="0"/>
              <a:t>Total Score:</a:t>
            </a:r>
          </a:p>
          <a:p>
            <a:pPr lvl="1"/>
            <a:r>
              <a:rPr lang="en-US" dirty="0" smtClean="0"/>
              <a:t>Score range from 0-180</a:t>
            </a:r>
          </a:p>
          <a:p>
            <a:pPr lvl="1"/>
            <a:r>
              <a:rPr lang="en-US" dirty="0" smtClean="0"/>
              <a:t>63 is considered the cut-off score for patient from non-patient.</a:t>
            </a:r>
            <a:endParaRPr lang="en-US" dirty="0"/>
          </a:p>
        </p:txBody>
      </p:sp>
      <p:pic>
        <p:nvPicPr>
          <p:cNvPr id="1026" name="Picture 2" descr="C:\Documents and Settings\Owner\Local Settings\Temporary Internet Files\Content.IE5\TGCGF0Y1\MP90043127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84461"/>
            <a:ext cx="4038599" cy="2691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76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r>
              <a:rPr lang="en-US" dirty="0" smtClean="0"/>
              <a:t>Subscales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Symptom Distress </a:t>
            </a:r>
            <a:r>
              <a:rPr lang="en-US" dirty="0" smtClean="0"/>
              <a:t>(SD): items reflect symptoms of anxiety, stress and affective related problems.</a:t>
            </a:r>
          </a:p>
          <a:p>
            <a:pPr lvl="1"/>
            <a:r>
              <a:rPr lang="en-US" dirty="0" smtClean="0"/>
              <a:t>Cutoff score: 36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Interpersonal Relationship </a:t>
            </a:r>
            <a:r>
              <a:rPr lang="en-US" dirty="0" smtClean="0"/>
              <a:t>(IR): items reflect symptoms of loneliness, conflicts with others, etc.</a:t>
            </a:r>
          </a:p>
          <a:p>
            <a:pPr marL="457200" lvl="1" indent="0">
              <a:buNone/>
            </a:pPr>
            <a:r>
              <a:rPr lang="en-US" dirty="0" smtClean="0"/>
              <a:t>Cutoff score: 15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Social Role </a:t>
            </a:r>
            <a:r>
              <a:rPr lang="en-US" dirty="0" smtClean="0"/>
              <a:t>(SR): items reflect difficulty in the social roles of the missionary</a:t>
            </a:r>
          </a:p>
          <a:p>
            <a:pPr marL="457200" lvl="1" indent="0">
              <a:buNone/>
            </a:pPr>
            <a:r>
              <a:rPr lang="en-US" dirty="0" smtClean="0"/>
              <a:t>Cutoff score: 12</a:t>
            </a:r>
          </a:p>
        </p:txBody>
      </p:sp>
    </p:spTree>
    <p:extLst>
      <p:ext uri="{BB962C8B-B14F-4D97-AF65-F5344CB8AC3E}">
        <p14:creationId xmlns:p14="http://schemas.microsoft.com/office/powerpoint/2010/main" val="1936522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Depression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Common Symptoms: </a:t>
            </a:r>
          </a:p>
          <a:p>
            <a:pPr lvl="1"/>
            <a:r>
              <a:rPr lang="en-US" dirty="0" smtClean="0"/>
              <a:t>Fatigue</a:t>
            </a:r>
          </a:p>
          <a:p>
            <a:pPr lvl="1"/>
            <a:r>
              <a:rPr lang="en-US" dirty="0" smtClean="0"/>
              <a:t>Sleep problems</a:t>
            </a:r>
          </a:p>
          <a:p>
            <a:pPr lvl="1"/>
            <a:r>
              <a:rPr lang="en-US" dirty="0" smtClean="0"/>
              <a:t>Guilt/worthlessness</a:t>
            </a:r>
          </a:p>
          <a:p>
            <a:pPr lvl="1"/>
            <a:r>
              <a:rPr lang="en-US" dirty="0" smtClean="0"/>
              <a:t>Difficulty thinking/concentrating</a:t>
            </a:r>
          </a:p>
          <a:p>
            <a:pPr lvl="1"/>
            <a:r>
              <a:rPr lang="en-US" dirty="0" smtClean="0"/>
              <a:t>Possible suicidal thoughts/plans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What To Do:</a:t>
            </a:r>
          </a:p>
          <a:p>
            <a:pPr lvl="1"/>
            <a:r>
              <a:rPr lang="en-US" dirty="0" smtClean="0"/>
              <a:t>The ABC Model</a:t>
            </a:r>
          </a:p>
          <a:p>
            <a:pPr lvl="1"/>
            <a:r>
              <a:rPr lang="en-US" dirty="0" smtClean="0"/>
              <a:t>Destructive Thinking</a:t>
            </a:r>
          </a:p>
          <a:p>
            <a:pPr lvl="1"/>
            <a:r>
              <a:rPr lang="en-US" dirty="0" smtClean="0"/>
              <a:t>Journal of thoughts/moods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43000"/>
            <a:ext cx="268224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357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Anxiety and Stress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symptoms:</a:t>
            </a:r>
          </a:p>
          <a:p>
            <a:pPr lvl="1"/>
            <a:r>
              <a:rPr lang="en-US" dirty="0" smtClean="0"/>
              <a:t>Tired</a:t>
            </a:r>
          </a:p>
          <a:p>
            <a:pPr lvl="1"/>
            <a:r>
              <a:rPr lang="en-US" dirty="0" smtClean="0"/>
              <a:t>Irritability</a:t>
            </a:r>
          </a:p>
          <a:p>
            <a:pPr lvl="1"/>
            <a:r>
              <a:rPr lang="en-US" dirty="0" smtClean="0"/>
              <a:t>Sleep problems</a:t>
            </a:r>
          </a:p>
          <a:p>
            <a:pPr lvl="1"/>
            <a:r>
              <a:rPr lang="en-US" dirty="0" smtClean="0"/>
              <a:t>Feelings of inadequacy</a:t>
            </a:r>
          </a:p>
          <a:p>
            <a:pPr lvl="1"/>
            <a:r>
              <a:rPr lang="en-US" dirty="0" smtClean="0"/>
              <a:t>Possible panic symptoms</a:t>
            </a:r>
          </a:p>
          <a:p>
            <a:pPr lvl="1"/>
            <a:r>
              <a:rPr lang="en-US" dirty="0" smtClean="0"/>
              <a:t>Destructive thoughts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600200"/>
            <a:ext cx="37338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76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What To Do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Review the Handout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Questions and Answers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258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165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Missionary Nurses Training</vt:lpstr>
      <vt:lpstr>Missionaries Our Most Important Client</vt:lpstr>
      <vt:lpstr>What We Want to Do:</vt:lpstr>
      <vt:lpstr>MOQ 45</vt:lpstr>
      <vt:lpstr>Subscales</vt:lpstr>
      <vt:lpstr>Depression</vt:lpstr>
      <vt:lpstr>Anxiety and Stress</vt:lpstr>
      <vt:lpstr>What To Do</vt:lpstr>
      <vt:lpstr>Questions and Answers</vt:lpstr>
    </vt:vector>
  </TitlesOfParts>
  <Company>LDS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Missionary Nurses Training</dc:title>
  <dc:creator>Welfare</dc:creator>
  <cp:lastModifiedBy> </cp:lastModifiedBy>
  <cp:revision>6</cp:revision>
  <dcterms:created xsi:type="dcterms:W3CDTF">2013-05-03T18:19:30Z</dcterms:created>
  <dcterms:modified xsi:type="dcterms:W3CDTF">2013-05-03T22:37:57Z</dcterms:modified>
</cp:coreProperties>
</file>